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89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13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47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12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23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6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09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68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85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01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68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81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8D56-8F04-4155-9890-9E2A587F6C74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501C-7A6E-4D94-87E5-B8A311652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43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0" y="-2"/>
            <a:ext cx="12409714" cy="6766561"/>
            <a:chOff x="2610456" y="431075"/>
            <a:chExt cx="4482675" cy="536883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456" y="431075"/>
              <a:ext cx="4482675" cy="2646172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456" y="3077247"/>
              <a:ext cx="4482675" cy="2722662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4482304" y="4438578"/>
              <a:ext cx="953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</a:rPr>
                <a:t>Tema: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301" y="2813297"/>
              <a:ext cx="688569" cy="735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768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869193" y="151817"/>
              <a:ext cx="3843809" cy="532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Verdadeira Comunhão</a:t>
              </a:r>
              <a:endParaRPr lang="pt-B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213360" y="970288"/>
              <a:ext cx="6096000" cy="8651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2) A compreensão da capacidade dada por Deus para seus fins.</a:t>
              </a:r>
              <a:endPara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448695" y="2121029"/>
              <a:ext cx="28866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1 Coríntios 12: </a:t>
              </a:r>
              <a:r>
                <a:rPr lang="pt-BR" sz="2400" b="1" spc="1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7 - 11 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87383" y="3172311"/>
              <a:ext cx="6096000" cy="9814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eriod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Acreditar na capacidade dada por Deus;</a:t>
              </a:r>
              <a:endPara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eriod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Abrir o coração e a mente para ter ousadia;</a:t>
              </a:r>
              <a:endPara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87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-1" y="-2"/>
            <a:ext cx="12192001" cy="6858001"/>
            <a:chOff x="-1" y="-2"/>
            <a:chExt cx="12192001" cy="685800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12192001" cy="6858001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1626838" y="125692"/>
              <a:ext cx="3843809" cy="532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Verdadeira Comunhão</a:t>
              </a:r>
              <a:endParaRPr lang="pt-B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839078" y="987841"/>
              <a:ext cx="4583306" cy="48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3) Somos parte do Corpo de Cristo</a:t>
              </a:r>
              <a:endPara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626838" y="1646438"/>
              <a:ext cx="29030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1 Coríntios 12: 12 </a:t>
              </a:r>
              <a:r>
                <a:rPr lang="pt-BR" sz="2400" b="1" spc="1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-26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500742" y="2348483"/>
              <a:ext cx="6096000" cy="6850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eriod"/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Deus concedeu o direito de ser parte do corpo de Cristo;</a:t>
              </a:r>
              <a:endPara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LcPeriod"/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Compreender a importância da sua vida nesta Obra;</a:t>
              </a:r>
              <a:endParaRPr lang="pt-BR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53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1626838" y="125692"/>
              <a:ext cx="3843809" cy="532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Verdadeira Comunhão</a:t>
              </a:r>
              <a:endParaRPr lang="pt-B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698316" y="883337"/>
              <a:ext cx="4655826" cy="48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4) A Igreja e o poder da Comunhão</a:t>
              </a:r>
              <a:endPara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063561" y="1410919"/>
              <a:ext cx="22879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1 Coríntios 12: 27 </a:t>
              </a:r>
              <a:r>
                <a:rPr lang="pt-BR" b="1" spc="1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- 31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4351494" y="1897244"/>
              <a:ext cx="6412299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eriod"/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Somos capacitados para ser bênção uns para os outros;</a:t>
              </a:r>
              <a:endPara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LcPeriod"/>
              </a:pPr>
              <a:r>
                <a:rPr lang="pt-BR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Colaboração mutua com seus dons e talentos</a:t>
              </a:r>
              <a:r>
                <a:rPr lang="pt-BR" b="1" spc="1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;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83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4354"/>
            <a:ext cx="12192001" cy="6853646"/>
            <a:chOff x="0" y="4354"/>
            <a:chExt cx="12192001" cy="685364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54"/>
              <a:ext cx="12192001" cy="6853646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1006719" y="569829"/>
              <a:ext cx="4522456" cy="532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Tema: O Poder da Comunhão</a:t>
              </a:r>
              <a:endParaRPr lang="pt-B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1631418" y="1272452"/>
              <a:ext cx="2488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spc="1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Texto: João 17: </a:t>
              </a:r>
              <a:r>
                <a:rPr lang="pt-BR" sz="2000" b="1" spc="1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1 - 11 </a:t>
              </a:r>
              <a:endParaRPr lang="pt-B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590790" y="1947366"/>
              <a:ext cx="22392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spc="1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Oração de Jesus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38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-2" y="0"/>
            <a:ext cx="12192001" cy="6858000"/>
            <a:chOff x="-2" y="0"/>
            <a:chExt cx="12192001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" y="0"/>
              <a:ext cx="12192001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1786733" y="210006"/>
              <a:ext cx="22392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spc="1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Oração de Jesus</a:t>
              </a:r>
              <a:endParaRPr lang="pt-B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19605" y="1040091"/>
              <a:ext cx="7764561" cy="487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1) Oração intercessora de Jesus Cristo pelos seus discípulos</a:t>
              </a:r>
              <a:endPara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977936" y="1615763"/>
              <a:ext cx="6096000" cy="6850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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Jesus estava declarando autoridade sobre os discípulos;</a:t>
              </a:r>
              <a:endPara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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conclusão de uma caminhada de ensinamento;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9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-1" y="-1"/>
            <a:ext cx="12192001" cy="6850675"/>
            <a:chOff x="-1" y="-1"/>
            <a:chExt cx="12192001" cy="6850675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192001" cy="6850675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1081339" y="301446"/>
              <a:ext cx="22392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spc="10" dirty="0" smtClean="0">
                  <a:latin typeface="Calibri" panose="020F0502020204030204" pitchFamily="34" charset="0"/>
                </a:rPr>
                <a:t>Oração de Jesus</a:t>
              </a:r>
              <a:endParaRPr lang="pt-BR" sz="2400" b="1" dirty="0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338226" y="1064558"/>
              <a:ext cx="6264279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2) A desafio de Jesus e dividida em três partes: </a:t>
              </a:r>
              <a:endPara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338226" y="1617694"/>
              <a:ext cx="6096000" cy="9814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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Revelação do Pai;</a:t>
              </a:r>
              <a:endPara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Wingdings" panose="05000000000000000000" pitchFamily="2" charset="2"/>
                <a:buChar char="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Palavra de entendimento e discernimento;</a:t>
              </a:r>
              <a:endPara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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 direito de receber o reino de Poder e Gloria;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57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0" y="0"/>
            <a:ext cx="12192000" cy="6843814"/>
            <a:chOff x="0" y="0"/>
            <a:chExt cx="12192000" cy="6843814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43814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4281739" y="95250"/>
              <a:ext cx="22392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spc="10" dirty="0" smtClean="0">
                  <a:latin typeface="Calibri" panose="020F0502020204030204" pitchFamily="34" charset="0"/>
                </a:rPr>
                <a:t>Oração de Jesus</a:t>
              </a:r>
              <a:endParaRPr lang="pt-BR" sz="2400" b="1" dirty="0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369778" y="579344"/>
              <a:ext cx="6906571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3) A unidade do ser Humanos com Deus e Entre nós;</a:t>
              </a:r>
              <a:endPara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604916" y="1071773"/>
              <a:ext cx="3491084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u="sng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Algumas revelações da Comunhão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26423" y="1482898"/>
              <a:ext cx="10681063" cy="652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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Provérbios 11:14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Não havendo sábia direção, cai o povo, mas na multidão de conselheiros há segurança.</a:t>
              </a:r>
              <a:b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26423" y="1947504"/>
              <a:ext cx="10589623" cy="1244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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Mateus 18: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19 Em verdade também vos digo que, se dois dentre vós, sobre a terra, concordarem a respeito de qualquer coisa que, porventura, pedirem, ser-lhes-á concedida por meu Pai, que está nos céus. 20 Porque, onde estiverem dois ou três reunidos em meu nome, ali estou no meio deles.</a:t>
              </a:r>
              <a:b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226423" y="4543145"/>
              <a:ext cx="6851408" cy="12448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"/>
              </a:pPr>
              <a:r>
                <a:rPr lang="pt-BR" b="1" spc="1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Atos 2: </a:t>
              </a:r>
              <a:r>
                <a:rPr lang="pt-BR" spc="1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44 Todos os que creram estavam juntos e tinham tudo em comum.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45 Vendiam as suas propriedades e bens, distribuindo o produto entre todos, à medida que alguém tinha necessidade.</a:t>
              </a:r>
              <a:b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1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0"/>
            <a:ext cx="12192000" cy="6865575"/>
            <a:chOff x="0" y="0"/>
            <a:chExt cx="12192000" cy="6865575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5575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1853278" y="177943"/>
              <a:ext cx="7806176" cy="53290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Reflexão: O que recebemos na comunhão da Igreja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6274526" y="3001136"/>
              <a:ext cx="5704114" cy="1574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Romanos 12: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15 Alegrai-vos com os que se alegram e chorai com os que choram. 16 Tende o mesmo sentimento uns para com os outros; em lugar de serdes orgulhosos, condescendei com o que é humilde; não sejais sábios aos vossos próprios olhos.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7069183" y="4575285"/>
              <a:ext cx="5016137" cy="981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Aconselhamento e oração intercessora;</a:t>
              </a:r>
              <a:endPara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arenR"/>
              </a:pP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Repartir o pão e conforto na hora da aflição;</a:t>
              </a:r>
              <a:endPara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LcParenR"/>
              </a:pP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Testemunho de coragem e ousadia;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0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0" y="0"/>
            <a:ext cx="12192000" cy="6867808"/>
            <a:chOff x="0" y="0"/>
            <a:chExt cx="12192000" cy="6867808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7808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3730904" y="87965"/>
              <a:ext cx="5383333" cy="53290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Ponto determinante na Comunhão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156755" y="708832"/>
              <a:ext cx="11834948" cy="12777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Gálatas 3: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26 Pois todos vós sois filhos de Deus mediante a fé em Cristo Jesus; 27 porque todos quantos fostes batizados em Cristo de Cristo vos revestistes. 28 </a:t>
              </a:r>
              <a:r>
                <a:rPr lang="pt-BR" spc="1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Dessarte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não pode haver judeu nem grego; nem escravo nem liberto; nem homem nem mulher; porque todos vós sois um em Cristo Jesus. 29 E, se sois de Cristo, também sois descendentes de Abraão e herdeiros segundo a promessa.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3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766081" y="151819"/>
              <a:ext cx="3928319" cy="532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Autoridades constituídas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274320" y="684722"/>
              <a:ext cx="11586754" cy="1870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Efésios 4: </a:t>
              </a:r>
              <a:r>
                <a:rPr lang="pt-BR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 E ele mesmo concedeu uns para apóstolos, outros para profetas, outros para evangelistas e outros para pastores e mestres, 12 com vistas ao aperfeiçoamento dos santos para o desempenho do seu serviço, para a edificação do corpo de Cristo, 13 até que todos cheguemos à unidade da fé e do pleno conhecimento do Filho de Deus, à perfeita varonilidade, à medida da estatura da plenitude de Cristo, 14 para que não mais sejamos como meninos, agitados de um lado para outro e levados ao redor por todo vento de doutrina, pela artimanha dos homens, pela astúcia com que induzem ao erro.</a:t>
              </a:r>
              <a:endPara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9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1626838" y="125692"/>
              <a:ext cx="3843809" cy="532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800" b="1" u="sng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Verdadeira Comunhão</a:t>
              </a:r>
              <a:endPara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482185" y="784287"/>
              <a:ext cx="7447488" cy="470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pt-BR" sz="2400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1) As dimensões Espiritual e terrena da nossa comunhão</a:t>
              </a:r>
              <a:endPara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979985" y="1442882"/>
              <a:ext cx="25192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spc="10" dirty="0">
                  <a:latin typeface="Calibri" panose="020F0502020204030204" pitchFamily="34" charset="0"/>
                  <a:ea typeface="Calibri" panose="020F0502020204030204" pitchFamily="34" charset="0"/>
                </a:rPr>
                <a:t>1 Coríntios 12: </a:t>
              </a:r>
              <a:r>
                <a:rPr lang="pt-BR" sz="2400" b="1" spc="1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1-6</a:t>
              </a:r>
              <a:endParaRPr lang="pt-BR" sz="2400" b="1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207406" y="4003318"/>
              <a:ext cx="4291857" cy="1277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Font typeface="+mj-lt"/>
                <a:buAutoNum type="alphaLcPeriod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transformação do pensamento para ver outros;</a:t>
              </a:r>
              <a:endPara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LcPeriod"/>
              </a:pPr>
              <a:r>
                <a:rPr lang="pt-BR" b="1" spc="1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Compreensão do direito de receber o Dom de Deus;  </a:t>
              </a:r>
              <a:endPara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4755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657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Carlos Marques Lopes</dc:creator>
  <cp:lastModifiedBy>Jose Carlos Marques Lopes</cp:lastModifiedBy>
  <cp:revision>13</cp:revision>
  <dcterms:created xsi:type="dcterms:W3CDTF">2021-07-31T19:21:27Z</dcterms:created>
  <dcterms:modified xsi:type="dcterms:W3CDTF">2021-08-01T00:10:20Z</dcterms:modified>
</cp:coreProperties>
</file>