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45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46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6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05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65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92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74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75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7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2E87F-D68A-423E-B990-850189E97E79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EF57B-E72F-43EA-9EB0-15FDE3C8E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2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0" y="-1"/>
            <a:ext cx="12192000" cy="6858001"/>
            <a:chOff x="2812732" y="940526"/>
            <a:chExt cx="5286375" cy="472875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32" y="940526"/>
              <a:ext cx="5286375" cy="2254567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32" y="3195093"/>
              <a:ext cx="5286375" cy="2474187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353" y="1068502"/>
              <a:ext cx="680616" cy="77274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4523782" y="944405"/>
              <a:ext cx="2066668" cy="47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3600" b="1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Culto de Ceia do Senhor</a:t>
              </a:r>
              <a:endParaRPr lang="pt-B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3237885" y="3323469"/>
              <a:ext cx="1517438" cy="95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3600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Tema: </a:t>
              </a:r>
              <a:endParaRPr lang="pt-BR" sz="3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3600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Suprido </a:t>
              </a:r>
              <a:r>
                <a:rPr lang="pt-BR" sz="3600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Deus</a:t>
              </a:r>
              <a:endPara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0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tângulo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96" y="3396118"/>
              <a:ext cx="5117237" cy="3370217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1" y="3396118"/>
              <a:ext cx="5793097" cy="326892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2" y="325164"/>
              <a:ext cx="5793097" cy="2758191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98" y="325165"/>
              <a:ext cx="5117236" cy="2758191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604479" y="657889"/>
              <a:ext cx="1729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Êxodo 13: </a:t>
              </a:r>
              <a:r>
                <a:rPr lang="pt-BR" b="1" spc="1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21-22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207832" y="473223"/>
              <a:ext cx="15470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</a:rPr>
                <a:t>Êxodo 16: </a:t>
              </a:r>
              <a:r>
                <a:rPr lang="pt-BR" b="1" spc="1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4-5</a:t>
              </a:r>
              <a:r>
                <a:rPr lang="pt-BR" spc="1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116621" y="3531717"/>
              <a:ext cx="1729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</a:rPr>
                <a:t>Êxodo 16: </a:t>
              </a:r>
              <a:r>
                <a:rPr lang="pt-BR" b="1" spc="1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12-13</a:t>
              </a:r>
              <a:endParaRPr lang="pt-BR" b="1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799133" y="3416080"/>
              <a:ext cx="15470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Êxodo 17: </a:t>
              </a:r>
              <a:r>
                <a:rPr lang="pt-BR" b="1" spc="1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5-6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2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-1" y="0"/>
            <a:ext cx="12192001" cy="6865074"/>
            <a:chOff x="-1" y="0"/>
            <a:chExt cx="12192001" cy="6865074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65074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842617" y="230196"/>
              <a:ext cx="4325736" cy="721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4000" b="1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questionamento!</a:t>
              </a:r>
              <a:endParaRPr lang="pt-BR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70114" y="1439868"/>
              <a:ext cx="3914503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Lucas 18: 28</a:t>
              </a:r>
              <a:r>
                <a:rPr lang="pt-BR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E disse Pedro: Eis que nós deixamos tudo e te seguimos. 29 E ele lhes disse: Na verdade vos digo que ninguém há, que tenha deixado casa, ou pais, ou irmãos, ou mulher, ou filhos, pelo reino de Deus,</a:t>
              </a:r>
              <a:r>
                <a:rPr lang="pt-BR" dirty="0" smtClean="0">
                  <a:solidFill>
                    <a:schemeClr val="bg1"/>
                  </a:solidFill>
                  <a:effectLst/>
                </a:rPr>
                <a:t> 30 Que não haja de receber muito mais neste mundo, e na idade vindoura a vida eterna.</a:t>
              </a:r>
            </a:p>
            <a:p>
              <a:pPr algn="just"/>
              <a:r>
                <a:rPr lang="pt-BR" dirty="0" smtClean="0">
                  <a:solidFill>
                    <a:schemeClr val="bg1"/>
                  </a:solidFill>
                  <a:effectLst/>
                </a:rPr>
                <a:t/>
              </a:r>
              <a:br>
                <a:rPr lang="pt-BR" dirty="0" smtClean="0">
                  <a:solidFill>
                    <a:schemeClr val="bg1"/>
                  </a:solidFill>
                  <a:effectLst/>
                </a:rPr>
              </a:br>
              <a:endParaRPr lang="pt-B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3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474616" y="151818"/>
              <a:ext cx="6767430" cy="532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 que não recebemos a provisão de Deus?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2633034" y="1774673"/>
              <a:ext cx="9218024" cy="1771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Tiago 4: 1 De onde vêm as guerras e pelejas entre vós? Porventura não vêm disto, a saber, dos vossos deleites, que nos vossos membros guerreiam? 2 Cobiçais, e nada tendes; matais, e sois invejosos, e nada podeis alcançar; combateis e guerreais, e nada tendes, porque não pedis.</a:t>
              </a:r>
              <a:r>
                <a:rPr lang="pt-BR" sz="1600" b="1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 Pedis, e não recebeis, porque pedis mal, para o gastardes em vossos deleites. 4 Adúlteros e adúlteras, não sabeis vós que a amizade do mundo é inimizade contra Deus? Portanto, qualquer que quiser ser amigo do mundo constitui-se inimigo de Deus.</a:t>
              </a:r>
              <a:endParaRPr lang="pt-B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8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1" y="0"/>
            <a:ext cx="12215267" cy="6858000"/>
            <a:chOff x="-1" y="0"/>
            <a:chExt cx="12215267" cy="6858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215267" cy="6858000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35111" y="99567"/>
              <a:ext cx="5805564" cy="619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Jesus </a:t>
              </a:r>
              <a:r>
                <a:rPr lang="pt-BR" sz="3200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libertar </a:t>
              </a:r>
              <a:r>
                <a:rPr lang="pt-BR" sz="32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 amor </a:t>
              </a:r>
              <a:r>
                <a:rPr lang="pt-BR" sz="3200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ao </a:t>
              </a:r>
              <a:r>
                <a:rPr lang="pt-BR" sz="32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Mundo</a:t>
              </a:r>
              <a:endPara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30926" y="1091311"/>
              <a:ext cx="5024846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1 João 2: 14 Eu vos escrevi, pais, porque já conhecestes aquele que é desde o princípio. Eu vos escrevi, jovens, porque sois fortes, e a palavra de Deus está em vós, e já vencestes o maligno.  15 Não ameis o mundo, nem o que no mundo há. Se alguém ama o mundo, o amor do Pai não está nele.</a:t>
              </a:r>
              <a:r>
                <a:rPr lang="pt-BR" b="1" dirty="0" smtClean="0">
                  <a:solidFill>
                    <a:schemeClr val="bg1"/>
                  </a:solidFill>
                  <a:effectLst/>
                </a:rPr>
                <a:t> 16 Porque tudo o que há no mundo, a concupiscência da carne, a concupiscência dos olhos e a soberba da vida, não é do Pai, mas do mundo.</a:t>
              </a:r>
            </a:p>
            <a:p>
              <a:pPr algn="just"/>
              <a:r>
                <a:rPr lang="pt-BR" b="1" dirty="0" smtClean="0">
                  <a:solidFill>
                    <a:schemeClr val="bg1"/>
                  </a:solidFill>
                  <a:effectLst/>
                </a:rPr>
                <a:t/>
              </a:r>
              <a:br>
                <a:rPr lang="pt-BR" b="1" dirty="0" smtClean="0">
                  <a:solidFill>
                    <a:schemeClr val="bg1"/>
                  </a:solidFill>
                  <a:effectLst/>
                </a:rPr>
              </a:b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3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6096000" y="138754"/>
              <a:ext cx="4975208" cy="59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u="sng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Jesus Liberta seus discípulos</a:t>
              </a:r>
              <a:endParaRPr lang="pt-BR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6393485" y="1249097"/>
              <a:ext cx="4380238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rabicParenR"/>
              </a:pPr>
              <a:r>
                <a:rPr lang="pt-BR" sz="24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Meu reino não é deste mundo</a:t>
              </a:r>
              <a:endParaRPr lang="pt-BR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6096000" y="1901017"/>
              <a:ext cx="5856514" cy="1870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João 18: 35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Pilatos respondeu: Porventura sou eu judeu? A tua nação e os principais dos sacerdotes entregaram-te a mim. Que fizeste? 36 Respondeu Jesus: O meu reino não é deste mundo; se o meu reino fosse deste mundo, pelejariam os meus servos, para que eu não fosse entregue aos judeus; mas agora o meu reino não é daqui.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718663" y="4004092"/>
              <a:ext cx="5233851" cy="981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Coisas falidas do Mundo;</a:t>
              </a:r>
              <a:endParaRPr lang="pt-B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Resultados carnais e não Espirituais;</a:t>
              </a:r>
              <a:endParaRPr lang="pt-B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arenR"/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minha esperança não está na provisão de Deus;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7156578" y="5218078"/>
              <a:ext cx="4096763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Obs.: A provisão virá da direção de Deus!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7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6096000" y="138754"/>
              <a:ext cx="4975208" cy="59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u="sng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Jesus Liberta seus discípulos</a:t>
              </a:r>
              <a:endParaRPr lang="pt-BR" sz="3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5374820" y="1079281"/>
              <a:ext cx="4939044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u="sng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2) Investimento </a:t>
              </a:r>
              <a:r>
                <a:rPr lang="pt-BR" sz="2400" b="1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 Reino de provisão</a:t>
              </a:r>
              <a:endParaRPr lang="pt-BR" sz="24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6515318" y="1911382"/>
              <a:ext cx="5071436" cy="2166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Atos 1: 8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Mas recebereis a virtude do Espírito Santo, que há de vir sobre vós; e ser-me-eis testemunhas, tanto em Jerusalém como em toda a Judéia e Samaria, e até aos confins da terra. 9 E, quando dizia isto, vendo-o eles, foi elevado às alturas, e uma nuvem o recebeu, ocultando-o a seus olhos.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515318" y="4522175"/>
              <a:ext cx="5476385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visão da oportunidade do Reino de Deus;</a:t>
              </a:r>
              <a:endParaRPr lang="pt-B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arenR"/>
              </a:pPr>
              <a:r>
                <a:rPr lang="pt-B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semeadura pela visão da Fé;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6407795" y="5600943"/>
              <a:ext cx="5691430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Obs.: Ter convicção da sua participação do Reino de Deus;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24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-1"/>
            <a:ext cx="12192001" cy="6858001"/>
            <a:chOff x="0" y="-1"/>
            <a:chExt cx="12192001" cy="685800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192001" cy="6858001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6096000" y="138754"/>
              <a:ext cx="4975208" cy="59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u="sng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Jesus Liberta seus discípulos</a:t>
              </a:r>
              <a:endParaRPr lang="pt-BR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7033291" y="1105406"/>
              <a:ext cx="3860096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3) Assumir </a:t>
              </a:r>
              <a:r>
                <a:rPr lang="pt-BR" sz="24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responsabilidade </a:t>
              </a:r>
              <a:endParaRPr lang="pt-BR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7136675" y="1809933"/>
              <a:ext cx="445007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</a:rPr>
                <a:t>Salmos 126:6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</a:rPr>
                <a:t>Aquele que leva a preciosa semente, andando e chorando, voltará, sem dúvida, com alegria, trazendo consigo os seus molhos</a:t>
              </a:r>
              <a:r>
                <a:rPr lang="pt-BR" spc="1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pt-BR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7136675" y="3244789"/>
              <a:ext cx="4541519" cy="1277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Mateus 13:23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Mas, o que foi semeado em boa terra é o que ouve e compreende a palavra; e dá fruto, e um produz cem, outro sessenta, e outro trinta.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4937760" y="5214919"/>
              <a:ext cx="6096000" cy="6850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Olhar para os necessitados com desafios no coração;</a:t>
              </a:r>
              <a:endParaRPr lang="pt-BR" sz="1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arenR"/>
              </a:pPr>
              <a:r>
                <a:rPr lang="pt-B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Tornar-se participante da obra;</a:t>
              </a:r>
              <a:endParaRPr lang="pt-B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4937760" y="5899978"/>
              <a:ext cx="7158446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Obs.: Às vezes estamos escravos das nossas dificuldades, e não podemos ver oportunidade de Deus;</a:t>
              </a:r>
              <a:endParaRPr lang="pt-B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31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-1" y="0"/>
            <a:ext cx="12204441" cy="6858000"/>
            <a:chOff x="-1" y="0"/>
            <a:chExt cx="1220444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20444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674915" y="204069"/>
              <a:ext cx="4975208" cy="59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u="sng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Jesus Liberta seus discípulos</a:t>
              </a:r>
              <a:endParaRPr lang="pt-BR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479790" y="1588732"/>
              <a:ext cx="4960782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4) Ter </a:t>
              </a:r>
              <a:r>
                <a:rPr lang="pt-BR" sz="24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bênção de Deus em seus Atos</a:t>
              </a:r>
              <a:endParaRPr lang="pt-BR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935338" y="2388733"/>
              <a:ext cx="4525341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arenR"/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mover dos dons do Espirito na sua vida;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935338" y="2986231"/>
              <a:ext cx="4381245" cy="1264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Gálatas 5:22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Mas o fruto do Espírito é: amor, gozo, paz, longanimidade, benignidade, bondade, fé, mansidão, temperança</a:t>
              </a:r>
              <a:r>
                <a:rPr lang="pt-BR" spc="1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7453704" y="2375589"/>
              <a:ext cx="4193392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b) Ser </a:t>
              </a: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Testemunha viva do Poder de Deus;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7453704" y="2764285"/>
              <a:ext cx="4280263" cy="981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Filipenses 3:14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Prossigo para o alvo, pelo prêmio da soberana vocação de Deus em Cristo Jesus.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8018119" y="4274265"/>
              <a:ext cx="3908270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Obs.: Ser transformada pela Graça e pode do Espirito Santo; 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433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745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Carlos Marques Lopes</dc:creator>
  <cp:lastModifiedBy>Jose Carlos Marques Lopes</cp:lastModifiedBy>
  <cp:revision>8</cp:revision>
  <dcterms:created xsi:type="dcterms:W3CDTF">2021-05-02T01:23:45Z</dcterms:created>
  <dcterms:modified xsi:type="dcterms:W3CDTF">2021-05-02T02:45:54Z</dcterms:modified>
</cp:coreProperties>
</file>