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5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56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7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0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8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83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83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02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7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D030-3D57-4D9B-81C9-7AEFD550D735}" type="datetimeFigureOut">
              <a:rPr lang="pt-BR" smtClean="0"/>
              <a:t>03/07/2021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C2AA-141A-43C4-9C1C-7353FD2F8D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2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0" y="0"/>
            <a:ext cx="12227563" cy="6858000"/>
            <a:chOff x="2412274" y="668621"/>
            <a:chExt cx="3570515" cy="457359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274" y="668621"/>
              <a:ext cx="3570515" cy="21203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274" y="2788921"/>
              <a:ext cx="3570515" cy="2453294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591620" y="3017727"/>
              <a:ext cx="1876611" cy="48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pt-BR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Tema: A voz de Espírito Santo</a:t>
              </a:r>
              <a:endPara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4" y="3242681"/>
            <a:ext cx="1221640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5"/>
            <a:ext cx="12192000" cy="684744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947257" y="98314"/>
            <a:ext cx="700929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Segundo Passo – Maturidade da escolha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8855" y="782004"/>
            <a:ext cx="5064036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Tempo da ausência da visão humana de Cristo, 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Acostumamos com lideranças expiradoras;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Criamos dependências para sentir a presença de Deus;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8855" y="2447725"/>
            <a:ext cx="4403903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Meditação na transformação do nosso entendimento do que vivemos com Jesus;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Conflitos daquilo que vivemos contra aquilo que se apresenta para mim;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Saudades e ou lembranças que criam desânimos ou desistências;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23761" y="4420829"/>
            <a:ext cx="4715690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spc="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A voz que irá entoar nosso coração;</a:t>
            </a:r>
            <a:endParaRPr lang="pt-BR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pc="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voz que trará virtude e ou capacidade sobre natural;</a:t>
            </a:r>
            <a:endParaRPr lang="pt-BR" sz="1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pc="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voz que dará ousadia para enfrentar as minhas deformidades e carências;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41124" y="191007"/>
            <a:ext cx="867917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Terceiro Passo – A entrega a voz do Espirito Santo.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9390" y="977946"/>
            <a:ext cx="26157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3200" b="1" spc="1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Atos 2: 42 </a:t>
            </a:r>
            <a:r>
              <a:rPr lang="pt-BR" sz="3200" b="1" spc="1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- 47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1125" y="5552364"/>
            <a:ext cx="8262796" cy="1186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 poder da Comunhão – orações uns pelos outros, e o amor compartilhado;</a:t>
            </a:r>
            <a:endParaRPr lang="pt-B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 compartilhar das necessidades -  a percepção que posso ajudar meu irmão;</a:t>
            </a:r>
            <a:endParaRPr lang="pt-B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O Poder da manifestação de Deus  - milagres e maravilhas no meio do povo;</a:t>
            </a:r>
            <a:endParaRPr lang="pt-B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482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38365" y="752708"/>
            <a:ext cx="418127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voz das </a:t>
            </a:r>
            <a:r>
              <a:rPr lang="pt-BR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Emoções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01188" y="3427413"/>
            <a:ext cx="6096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Construímos pensamentos diante de situações que estamos vivendo, com bases em decepções, medos e esperanças que são impactadas por aquilo que vivemos no passado.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6822012"/>
            <a:chOff x="0" y="0"/>
            <a:chExt cx="12192000" cy="682201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926" cy="6822012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2926" y="0"/>
              <a:ext cx="3479074" cy="6822012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7113040" y="594419"/>
            <a:ext cx="4733540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voz da cultura e ou </a:t>
            </a:r>
            <a:endParaRPr lang="pt-BR" sz="40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relacionamentos</a:t>
            </a:r>
            <a:endParaRPr lang="pt-BR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37333" y="2400141"/>
            <a:ext cx="4589929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Construímos pensamento por tendências e ou relatadas trazidos por outros, e seguimos os instintos de caminhar com a multidão predominante e que manifesta pensamentos contrários aquilo que incomoda minhas </a:t>
            </a:r>
            <a:r>
              <a:rPr lang="pt-B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razões.</a:t>
            </a:r>
            <a:endParaRPr lang="pt-BR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7006" y="235957"/>
            <a:ext cx="4717445" cy="1482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voz </a:t>
            </a:r>
            <a:r>
              <a:rPr lang="pt-BR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momento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Tendências humanas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754961"/>
            <a:ext cx="12192000" cy="10802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Construímos pensamentos de acordo com as tendências do momento, não seguimos razões e coerências com as nossas formações e cultura, e assim tornamos volúveis aos momentos, e ficamos refém e ou carentes por novidades;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1682" y="1"/>
              <a:ext cx="4110318" cy="6858000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081683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5822576" y="132588"/>
              <a:ext cx="5050678" cy="721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4000" b="1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voz do Espírito Santo</a:t>
              </a:r>
              <a:endPara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5548219" y="1215192"/>
              <a:ext cx="6096000" cy="39319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João 16: </a:t>
              </a:r>
              <a:r>
                <a:rPr lang="pt-BR" spc="1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 Todavia digo-vos a verdade, que vos convém que eu vá; porque, se eu não for, o Consolador não virá a vós; mas, quando eu for, </a:t>
              </a:r>
              <a:r>
                <a:rPr lang="pt-BR" spc="1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vo-lo</a:t>
              </a:r>
              <a:r>
                <a:rPr lang="pt-BR" spc="1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enviarei. 8 E, quando ele vier, convencerá o mundo do pecado, e da justiça e do juízo.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9 Do pecado, porque não </a:t>
              </a:r>
              <a:r>
                <a:rPr lang="pt-BR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crêem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em mim; 10 Da justiça, porque vou para meu Pai, e não me vereis mais; 11 E do juízo, porque já o príncipe deste mundo está julgado. 12 Ainda tenho muito que vos dizer, mas vós não o podeis suportar agora. 13 Mas, quando vier aquele Espírito de verdade, ele vos guiará em toda a verdade; porque não falará de si mesmo, mas dirá tudo o que tiver ouvido, e vos anunciará o que há de vir. 14 Ele me glorificará, porque há de receber do que é meu, e </a:t>
              </a:r>
              <a:r>
                <a:rPr lang="pt-BR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vo-lo</a:t>
              </a:r>
              <a:r>
                <a: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há de anunciar.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8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6" y="154722"/>
            <a:ext cx="1215274" cy="101461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83511" y="154722"/>
            <a:ext cx="742947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Tema: Sensível a voz do Espirito Santo</a:t>
            </a: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45596" y="1027025"/>
            <a:ext cx="446647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u="sng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Pregação do Dia 06/06/2021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81128" y="1855128"/>
            <a:ext cx="531508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b="1" spc="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Marcos </a:t>
            </a:r>
            <a:r>
              <a:rPr lang="pt-BR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 </a:t>
            </a: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 – 50 - </a:t>
            </a:r>
            <a:r>
              <a:rPr lang="pt-BR" spc="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Bartimeu</a:t>
            </a: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cego mendigo, filho de </a:t>
            </a:r>
            <a:r>
              <a:rPr lang="pt-BR" spc="1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Timeu</a:t>
            </a:r>
            <a:r>
              <a:rPr lang="pt-BR" spc="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b="1" spc="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Marcos </a:t>
            </a:r>
            <a:r>
              <a:rPr lang="pt-BR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– 29- A mulher, que, havia doze anos, vinha sofrendo de uma hemorragia</a:t>
            </a:r>
            <a:r>
              <a:rPr lang="pt-BR" spc="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b="1" spc="1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Mateus </a:t>
            </a:r>
            <a:r>
              <a:rPr lang="pt-BR" b="1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16: </a:t>
            </a:r>
            <a:r>
              <a:rPr lang="pt-BR" spc="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– 19 - Respondendo Simão Pedro, disse: Tu és o Cristo, o Filho do Deus vivo.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9977" y="334698"/>
            <a:ext cx="558665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u="sng" spc="1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Primeiro passo - a Voz da Razão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70667" y="1546163"/>
            <a:ext cx="24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spc="10" dirty="0">
                <a:latin typeface="Calibri" panose="020F0502020204030204" pitchFamily="34" charset="0"/>
                <a:ea typeface="Calibri" panose="020F0502020204030204" pitchFamily="34" charset="0"/>
              </a:rPr>
              <a:t>Lucas 5: 1 </a:t>
            </a:r>
            <a:r>
              <a:rPr lang="pt-BR" sz="3200" b="1" spc="10" dirty="0" smtClean="0">
                <a:latin typeface="Calibri" panose="020F0502020204030204" pitchFamily="34" charset="0"/>
                <a:ea typeface="Calibri" panose="020F0502020204030204" pitchFamily="34" charset="0"/>
              </a:rPr>
              <a:t>-11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678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"/>
            <a:ext cx="12192000" cy="68482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19977" y="334698"/>
            <a:ext cx="558665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u="sng" spc="1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Primeiro passo - a Voz da Razão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89862" y="2960422"/>
            <a:ext cx="6096000" cy="1182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spc="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Doar pela visão da necessitada</a:t>
            </a:r>
            <a:endParaRPr lang="pt-BR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000" b="1" spc="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Pedro e seus amigos são sensíveis pela visão;</a:t>
            </a:r>
            <a:endParaRPr lang="pt-BR" sz="20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2000" b="1" spc="1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Põem a disposição seu recursos e tempo;</a:t>
            </a:r>
            <a:endParaRPr lang="pt-BR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0592" y="4143310"/>
            <a:ext cx="6566263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Os impactos dentro e fora da experiência com Deus</a:t>
            </a:r>
            <a:endParaRPr lang="pt-BR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desafiados em fazer aquilo que não acreditamos mais;</a:t>
            </a:r>
            <a:endParaRPr lang="pt-BR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 experiência impactante no resultado terreno;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428309" y="5425071"/>
            <a:ext cx="7641771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Condução ao chamado transformador do ser humano em Deus</a:t>
            </a:r>
            <a:endParaRPr lang="pt-BR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primeiro desafio deixar tudo e ou mudar os planos da sua vida;</a:t>
            </a:r>
            <a:endParaRPr lang="pt-BR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Seguir alguém e ou proposta que vai ensinar o caminho;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2612" y="164882"/>
            <a:ext cx="700929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Segundo Passo – Maturidade da escolha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3241" y="925696"/>
            <a:ext cx="21021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3200" b="1" spc="1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Atos 1: 4 </a:t>
            </a:r>
            <a:r>
              <a:rPr lang="pt-BR" sz="3200" b="1" spc="1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-8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671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Marques Lopes</dc:creator>
  <cp:lastModifiedBy>Jose Carlos Marques Lopes</cp:lastModifiedBy>
  <cp:revision>9</cp:revision>
  <dcterms:created xsi:type="dcterms:W3CDTF">2021-07-03T15:52:30Z</dcterms:created>
  <dcterms:modified xsi:type="dcterms:W3CDTF">2021-07-03T17:33:18Z</dcterms:modified>
</cp:coreProperties>
</file>