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2298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9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13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3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9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65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33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78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62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1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56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7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A58A-8461-410E-9E38-C834193A4C8C}" type="datetimeFigureOut">
              <a:rPr lang="pt-BR" smtClean="0"/>
              <a:t>04/09/2021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CD1C-64A6-4C56-BB32-E2203A0B1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-1" y="0"/>
            <a:ext cx="12192001" cy="6858000"/>
            <a:chOff x="3807600" y="613954"/>
            <a:chExt cx="4876800" cy="51467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600" y="613954"/>
              <a:ext cx="4876800" cy="261744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600" y="2991171"/>
              <a:ext cx="4876800" cy="2769549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886" y="3072979"/>
              <a:ext cx="650141" cy="831937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5272675" y="3100252"/>
              <a:ext cx="2822670" cy="56358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4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Tema: Qual a Resposta de Deus?</a:t>
              </a:r>
              <a:endParaRPr lang="pt-BR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0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2" y="0"/>
            <a:ext cx="12192001" cy="6858000"/>
            <a:chOff x="-2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581053" y="91441"/>
              <a:ext cx="625780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Quais Propósitos do Senhor sobre a minha vida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7110548" y="2541912"/>
              <a:ext cx="4753050" cy="203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 pleno diante das fatalidades</a:t>
              </a: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</a:p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endParaRPr lang="pt-B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b) Compreender </a:t>
              </a: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Tempo determinado por Deus para todas as coisas</a:t>
              </a: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</a:p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endParaRPr lang="pt-B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c) Buscar </a:t>
              </a: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plenitude do Poder revelador de Deus;</a:t>
              </a:r>
              <a:endPara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2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663243" y="230195"/>
              <a:ext cx="5172634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Introdução - Desafios da Vida</a:t>
              </a:r>
              <a:endPara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13508" y="964882"/>
              <a:ext cx="6835877" cy="1574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Perda de alguém que amamos;</a:t>
              </a:r>
              <a:endPara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 engano e deixado para traz;</a:t>
              </a:r>
              <a:endPara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Ter complicações na Vida (física, financeira e relacionamento);</a:t>
              </a:r>
              <a:endPara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Não encontrar propósito ou dificuldades para sobreviver;</a:t>
              </a:r>
              <a:endPara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r>
                <a:rPr lang="pt-B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Solidão e ou abandono;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1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970681" y="0"/>
              <a:ext cx="5036956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i="1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superou em sua Carne.</a:t>
              </a:r>
              <a:endPara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2783866" y="1105406"/>
              <a:ext cx="3175678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dor do </a:t>
              </a:r>
              <a:r>
                <a:rPr lang="pt-BR" sz="2800" b="1" u="sng" spc="1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Getsêmani</a:t>
              </a:r>
              <a:endPara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989569" y="1916950"/>
              <a:ext cx="24920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Mateus 26: 36 </a:t>
              </a:r>
              <a:r>
                <a:rPr lang="pt-BR" sz="2400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-42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8329749" y="3173420"/>
              <a:ext cx="3862251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spc="1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 discípulos dormiam!</a:t>
              </a:r>
              <a:endParaRPr lang="pt-BR" sz="1400" b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traidor estava tão próximo!</a:t>
              </a:r>
              <a:endParaRPr lang="pt-BR" sz="1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clamor ao Pai para a Resposta!</a:t>
              </a:r>
              <a:endParaRPr lang="pt-B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78980" y="308573"/>
              <a:ext cx="7359322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32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momento de entregar ao Entendimento</a:t>
              </a:r>
              <a:endPara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078106" y="1213078"/>
              <a:ext cx="21513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</a:rPr>
                <a:t>Lucas 23: </a:t>
              </a:r>
              <a:r>
                <a:rPr lang="pt-BR" sz="2400" b="1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44-47</a:t>
              </a:r>
              <a:endParaRPr lang="pt-BR" sz="2400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48046" y="3284948"/>
              <a:ext cx="4985657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Pai porque me desamparaste? (Mateus 27:46)</a:t>
              </a:r>
              <a:endParaRPr lang="pt-B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entrega do seu Espirito!</a:t>
              </a:r>
              <a:endParaRPr lang="pt-B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Véu do Templo se Rasgou!</a:t>
              </a:r>
              <a:endPara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6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54973" y="130629"/>
              <a:ext cx="625780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Quais Propósitos do Senhor sobre a minha vida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1227080" y="896401"/>
              <a:ext cx="5975738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1) Compreender as dimensões da minha vida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66949" y="1641415"/>
              <a:ext cx="6096000" cy="12777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Lucas 2: 51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 desceu com eles, e foi para Nazaré, e era-lhes sujeito. E sua mãe guardava no seu coração todas estas coisas. 52 E crescia Jesus em sabedoria, e em estatura, e em graça para com Deus e os homens.</a:t>
              </a:r>
              <a:endPara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8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0"/>
            <a:ext cx="12192000" cy="6860216"/>
            <a:chOff x="0" y="0"/>
            <a:chExt cx="12192000" cy="686021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216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54973" y="130629"/>
              <a:ext cx="625780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Quais Propósitos do Senhor sobre a minha vida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1227080" y="896401"/>
              <a:ext cx="5975738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1) Compreender as dimensões da minha vida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5347062" y="1679679"/>
              <a:ext cx="6422571" cy="882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sz="16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Nascimento – Família, Cultura e condições de desenvolvimento;</a:t>
              </a:r>
              <a:endParaRPr lang="pt-B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sz="16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Crescimento – Alimentação adequada e verdades recebidas;</a:t>
              </a:r>
              <a:endParaRPr lang="pt-BR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sz="16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Escolhas – A capacidade de escolher caminho diante de verdades;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2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" y="0"/>
            <a:ext cx="12192001" cy="6849836"/>
            <a:chOff x="-1" y="0"/>
            <a:chExt cx="12192001" cy="684983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49836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54973" y="130629"/>
              <a:ext cx="625780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Quais Propósitos do Senhor sobre a minha vida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81518" y="857212"/>
              <a:ext cx="3522375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2) Os conflitos Emocionais</a:t>
              </a:r>
              <a:endParaRPr lang="pt-BR" sz="2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654973" y="5461858"/>
              <a:ext cx="11127724" cy="11462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Mateus 26: </a:t>
              </a:r>
              <a:r>
                <a:rPr lang="pt-BR" sz="1600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31 Então Jesus lhes disse: Todos vós esta noite vos escandalizareis em mim; porque está escrito: Ferirei o pastor, e as ovelhas do rebanho se dispersarão. 32 Mas, depois de eu ressuscitar, irei adiante de vós para a </a:t>
              </a:r>
              <a:r>
                <a:rPr lang="pt-BR" sz="1600" spc="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Galiléia</a:t>
              </a:r>
              <a:r>
                <a:rPr lang="pt-BR" sz="1600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pt-BR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33 Mas Pedro, respondendo, disse-lhe: Ainda que todos se escandalizem em ti, eu nunca me escandalizarei. 34 Disse-lhe Jesus: Em verdade te digo que, nesta mesma noite, antes que o galo cante, três vezes me negarás.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0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54973" y="130629"/>
              <a:ext cx="625780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Quais Propósitos do Senhor sobre a minha vida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81518" y="857212"/>
              <a:ext cx="3522375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2) Os conflitos Emocionais</a:t>
              </a:r>
              <a:endParaRPr lang="pt-BR" sz="2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6466114" y="1100965"/>
              <a:ext cx="5673634" cy="1186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a) Não está preparado para encarar verdades;</a:t>
              </a:r>
              <a:endParaRPr lang="pt-BR" sz="1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b) Ter a visão e não ter condições de suportar desafios;</a:t>
              </a:r>
              <a:endParaRPr lang="pt-BR" sz="1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c) Ser tratado pelo Espirito Santo nas emoções;</a:t>
              </a:r>
              <a:endParaRPr lang="pt-B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4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-1"/>
            <a:ext cx="12192000" cy="6875679"/>
            <a:chOff x="0" y="-1"/>
            <a:chExt cx="12192000" cy="687567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2000" cy="6875679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033796" y="627017"/>
              <a:ext cx="625780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Quais Propósitos do Senhor sobre a minha vida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4051132" y="1536480"/>
              <a:ext cx="3018583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3) Encarar a Realidade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27760" y="4390143"/>
              <a:ext cx="10119360" cy="1574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Romanos 8: </a:t>
              </a:r>
              <a:r>
                <a:rPr lang="pt-BR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 E aquele que examina os corações sabe qual é a intenção do Espírito; e é ele que segundo Deus intercede pelos santos. 28 E sabemos que todas as coisas contribuem juntamente para o bem daqueles que amam a Deus, daqueles que são chamados segundo o seu propósito.</a:t>
              </a:r>
              <a:r>
                <a:rPr lang="pt-BR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29 Porque os que dantes conheceu também os predestinou para serem conformes à imagem de seu Filho, a fim de que ele seja o primogênito entre muitos irmãos.</a:t>
              </a:r>
              <a:endParaRPr lang="pt-B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517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Marques Lopes</dc:creator>
  <cp:lastModifiedBy>Jose Carlos Marques Lopes</cp:lastModifiedBy>
  <cp:revision>7</cp:revision>
  <cp:lastPrinted>2021-09-04T20:30:16Z</cp:lastPrinted>
  <dcterms:created xsi:type="dcterms:W3CDTF">2021-09-04T19:30:52Z</dcterms:created>
  <dcterms:modified xsi:type="dcterms:W3CDTF">2021-09-04T20:32:02Z</dcterms:modified>
</cp:coreProperties>
</file>