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7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03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2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5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3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91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9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47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89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651D-A6D6-492A-B59A-70ECCD319519}" type="datetimeFigureOut">
              <a:rPr lang="pt-BR" smtClean="0"/>
              <a:t>02/10/2021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B674-6299-4EAD-8DEF-B696DEF96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0" y="13063"/>
            <a:ext cx="12192000" cy="6844937"/>
            <a:chOff x="2596972" y="583933"/>
            <a:chExt cx="4130400" cy="402725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974" y="2749601"/>
              <a:ext cx="4130398" cy="186158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972" y="583933"/>
              <a:ext cx="4130398" cy="216566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030" y="696687"/>
              <a:ext cx="495209" cy="585636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4031476" y="605909"/>
              <a:ext cx="1647103" cy="424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3600" b="1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Culto de Ceio do Senhor</a:t>
              </a:r>
              <a:endParaRPr lang="pt-B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96973" y="2378050"/>
              <a:ext cx="4130399" cy="6920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Tema: O caminho de </a:t>
              </a:r>
              <a:r>
                <a:rPr lang="pt-BR" sz="2800" b="1" u="sng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Emaús</a:t>
              </a:r>
              <a:r>
                <a:rPr lang="pt-BR" sz="28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Humanidade em rumo da incredulidade</a:t>
              </a:r>
              <a:r>
                <a:rPr lang="pt-BR" sz="28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!  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39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2" y="0"/>
            <a:ext cx="12192001" cy="6858000"/>
            <a:chOff x="-2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44490" y="138755"/>
              <a:ext cx="3229282" cy="10965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</a:t>
              </a:r>
              <a:endParaRPr lang="pt-BR" sz="2800" b="1" u="sng" spc="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 </a:t>
              </a:r>
              <a:r>
                <a:rPr lang="pt-BR" sz="28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Cura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373772" y="1902241"/>
              <a:ext cx="5316777" cy="5533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6) Conhecer a Palavra que Liberta;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44490" y="4488467"/>
              <a:ext cx="4950024" cy="6850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estudo e conhecimento da Palavra de Deus.</a:t>
              </a:r>
              <a:endParaRPr lang="pt-B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verdade que está no meu Coração.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44490" y="5525051"/>
              <a:ext cx="11968429" cy="9814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Jó 42: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Quem é este, que sem conhecimento encobre o conselho? Por isso relatei o que não entendia; coisas que para mim eram inescrutáveis, e que eu não entendia. 4 Escuta-me, pois, e eu falarei; eu te perguntarei, e tu me ensinarás.</a:t>
              </a:r>
              <a:r>
                <a:rPr lang="pt-B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Com o ouvir dos meus ouvidos ouvi, mas agora te </a:t>
              </a:r>
              <a:r>
                <a:rPr lang="pt-BR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vêem</a:t>
              </a:r>
              <a:r>
                <a:rPr lang="pt-B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os meus olhos.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12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11125" y="177944"/>
              <a:ext cx="4672561" cy="5329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para Cura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11125" y="1049390"/>
              <a:ext cx="6880089" cy="5533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7) O poder da comunhão do Corpo de Cristo;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11125" y="1889477"/>
              <a:ext cx="6096000" cy="6850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Morte e ressurreição de Jesus Cristo, o que significa?</a:t>
              </a:r>
              <a:endParaRPr lang="pt-B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mergulhar nas águas do Espirito Santo.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11125" y="2911542"/>
              <a:ext cx="4672561" cy="24500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João 15: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Eu sou a videira, vós as varas; quem está em mim, e eu nele, esse dá muito fruto; porque sem mim nada podeis fazer. 6 Se alguém não estiver em mim, será lançado fora, como a vara, e secará; e os colhem e lançam no fogo, e ardem.</a:t>
              </a:r>
              <a:r>
                <a:rPr lang="pt-B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 Se vós estiverdes em mim, e as minhas palavras estiverem em vós, pedireis tudo o que quiserdes, e vos será feito.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29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1"/>
            <a:ext cx="12192000" cy="7330878"/>
            <a:chOff x="0" y="1"/>
            <a:chExt cx="12192000" cy="733087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3643585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0" y="3683728"/>
              <a:ext cx="12192000" cy="31396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0" y="3683727"/>
              <a:ext cx="11834948" cy="364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200" b="1" u="sng" dirty="0"/>
                <a:t>Introdução</a:t>
              </a:r>
              <a:endParaRPr lang="pt-BR" sz="2200" dirty="0"/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sz="2200" dirty="0"/>
                <a:t>O convite do Senhor para uma Caminhada de puro Milagre e suprimento para Alma;</a:t>
              </a:r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sz="2200" dirty="0"/>
                <a:t>A Expectativa da restauração da sua Cidade e Família;</a:t>
              </a:r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sz="2200" dirty="0"/>
                <a:t>Lições de Humildade e deposição para ajudar aqueles que sofrem;</a:t>
              </a:r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sz="2200" dirty="0"/>
                <a:t>Superação e transformação do pensar e agir;</a:t>
              </a:r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sz="2200" dirty="0"/>
                <a:t>Quando a suposta Maturidade chegou, veio a separação de uma caminhada;</a:t>
              </a:r>
            </a:p>
            <a:p>
              <a:pPr>
                <a:lnSpc>
                  <a:spcPct val="150000"/>
                </a:lnSpc>
              </a:pPr>
              <a:endParaRPr lang="pt-B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180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2448940" y="125692"/>
              <a:ext cx="5590761" cy="5959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Aspectos do Caminho de </a:t>
              </a:r>
              <a:r>
                <a:rPr lang="pt-BR" sz="3200" b="1" u="sng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Emaús</a:t>
              </a:r>
              <a:endPara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2905223" y="5089169"/>
              <a:ext cx="6381552" cy="14096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fuga para o caminho da Decepção;</a:t>
              </a:r>
              <a:endParaRPr lang="pt-B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confusão de pensamentos diante das experiências;</a:t>
              </a:r>
              <a:endParaRPr lang="pt-B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cegueira física e espiritual do Deus presente;</a:t>
              </a:r>
              <a:endParaRPr lang="pt-B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mente escrava das frustrações</a:t>
              </a:r>
              <a:endPara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98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" y="-1"/>
            <a:ext cx="12192001" cy="6962503"/>
            <a:chOff x="-1" y="-1"/>
            <a:chExt cx="12192001" cy="696250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2001" cy="6962503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11779" y="569829"/>
              <a:ext cx="2432269" cy="5959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Texto Bíblico </a:t>
              </a:r>
              <a:endParaRPr lang="pt-BR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444285" y="1550925"/>
              <a:ext cx="2900602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BR" sz="3200" b="1" spc="10" dirty="0">
                  <a:latin typeface="Calibri" panose="020F0502020204030204" pitchFamily="34" charset="0"/>
                  <a:ea typeface="Calibri" panose="020F0502020204030204" pitchFamily="34" charset="0"/>
                </a:rPr>
                <a:t>Lucas 24: </a:t>
              </a:r>
              <a:r>
                <a:rPr lang="pt-BR" sz="3200" spc="10" dirty="0">
                  <a:latin typeface="Calibri" panose="020F0502020204030204" pitchFamily="34" charset="0"/>
                  <a:ea typeface="Calibri" panose="020F0502020204030204" pitchFamily="34" charset="0"/>
                </a:rPr>
                <a:t>13 </a:t>
              </a:r>
              <a:r>
                <a:rPr lang="pt-BR" sz="3200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-34</a:t>
              </a:r>
              <a:endParaRPr lang="pt-B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02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11125" y="177944"/>
              <a:ext cx="4672561" cy="5329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para Cura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702925" y="888791"/>
              <a:ext cx="3479863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1) Fuga por decepção;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442856" y="2345699"/>
              <a:ext cx="6096000" cy="685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Conflitos por não conseguir encarar a realidade.</a:t>
              </a:r>
              <a:endParaRPr lang="pt-B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 discernimentos dos fatos não são apurados.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442856" y="3105749"/>
              <a:ext cx="6096000" cy="20681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Gênesis 26: 1 E havia fome na terra, além da primeira fome, que foi nos dias de Abraão; por isso foi Isaque a </a:t>
              </a:r>
              <a:r>
                <a:rPr lang="pt-BR" b="1" spc="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Abimeleque</a:t>
              </a: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rei dos filisteus, em Gerar. 2 E apareceu-lhe o Senhor, e disse: Não desças ao Egito; habita na terra que eu te disser;</a:t>
              </a:r>
              <a:r>
                <a:rPr lang="pt-B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Peregrina nesta terra, e serei contigo, e te abençoarei; porque a ti e à tua descendência darei todas estas terras, e confirmarei o juramento que tenho jurado a Abraão teu pai;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15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1" y="0"/>
            <a:ext cx="12192001" cy="6914256"/>
            <a:chOff x="-1" y="0"/>
            <a:chExt cx="12192001" cy="691425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914256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11125" y="177944"/>
              <a:ext cx="4672561" cy="5329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para Cura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50654" y="1275223"/>
              <a:ext cx="4593502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2) Cegueira física e espiritual;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11125" y="2029972"/>
              <a:ext cx="6096000" cy="685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Não conseguir dar oportunidade para o racional.</a:t>
              </a:r>
              <a:endParaRPr lang="pt-B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Temer a visão dos fatos.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00298" y="2857194"/>
              <a:ext cx="5860868" cy="2463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Mateus 23: 23 Ai de vós, escribas e fariseus, hipócritas! pois que dizimais a hortelã, o </a:t>
              </a:r>
              <a:r>
                <a:rPr lang="pt-BR" b="1" spc="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endro</a:t>
              </a: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 o cominho, e desprezais o mais importante da lei, o juízo, a misericórdia e a fé; deveis, porém, fazer estas coisas, e não omitir aquelas. 24 Condutores cegos! que coais um mosquito e </a:t>
              </a:r>
              <a:r>
                <a:rPr lang="pt-BR" b="1" spc="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engulis</a:t>
              </a: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um camelo.</a:t>
              </a:r>
              <a:r>
                <a:rPr lang="pt-BR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25 Ai de vós, escribas e fariseus, hipócritas! pois que limpais o exterior do copo e do prato, mas o interior está cheio de rapina e de intemperança.</a:t>
              </a:r>
              <a:endPara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99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78067" cy="6858001"/>
            <a:chOff x="0" y="0"/>
            <a:chExt cx="12178067" cy="68580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78067" cy="685800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11125" y="177944"/>
              <a:ext cx="4672561" cy="5329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para Cura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752078" y="1066219"/>
              <a:ext cx="3790653" cy="553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3) Esperança frustradas;</a:t>
              </a:r>
              <a:endPara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647403" y="1745078"/>
              <a:ext cx="7032173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Colocamos nossa esperança da expectativa, e não na realização.</a:t>
              </a:r>
              <a:endParaRPr lang="pt-BR" sz="1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Vivemos por interesses e manifestação, e não por objetivos.</a:t>
              </a:r>
              <a:endParaRPr lang="pt-B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255622" y="4175215"/>
              <a:ext cx="6096000" cy="1870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Samuel 8: 6 Porém esta palavra pareceu mal aos olhos de Samuel, quando disseram: Dá-nos um rei, para que nos julgue. E Samuel orou ao Senhor. 7 E disse o Senhor a Samuel: Ouve a voz do povo em tudo quanto te dizem, pois não te têm rejeitado a ti, antes a mim me têm rejeitado, para eu não reinar sobre eles.</a:t>
              </a:r>
              <a:endParaRPr lang="pt-B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0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-1"/>
            <a:ext cx="12188572" cy="6858001"/>
            <a:chOff x="0" y="-1"/>
            <a:chExt cx="12188572" cy="68580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88572" cy="685800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11125" y="177944"/>
              <a:ext cx="4672561" cy="5329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para Cura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01976" y="1105406"/>
              <a:ext cx="5083636" cy="5533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4) Não acreditar no testemunho;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05388" y="2967936"/>
              <a:ext cx="5580224" cy="6850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Escravos do pensamento da individualidade.</a:t>
              </a:r>
              <a:endParaRPr lang="pt-B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Não perceber o poder da Comunhão no testemunho.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7310845" y="3428999"/>
              <a:ext cx="4419600" cy="24632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Hebreus 11: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Ora, a fé é o firme fundamento das coisas que se esperam, e a prova das coisas que se não </a:t>
              </a:r>
              <a:r>
                <a:rPr lang="pt-BR" spc="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vêem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2 Porque por ela os antigos alcançaram testemunho.</a:t>
              </a:r>
              <a:r>
                <a:rPr lang="pt-BR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Pela fé entendemos que os mundos pela palavra de Deus foram criados; de maneira que aquilo que se vê não foi feito do que é aparente.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53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2" y="-1"/>
            <a:ext cx="12192001" cy="6858001"/>
            <a:chOff x="-2" y="-1"/>
            <a:chExt cx="12192001" cy="68580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-1"/>
              <a:ext cx="12192001" cy="685800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11125" y="177944"/>
              <a:ext cx="4672561" cy="5329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Pontos Importantes para Cura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11125" y="888792"/>
              <a:ext cx="7744812" cy="5533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5) Jesus repreende por não conhecer as profecias; </a:t>
              </a:r>
              <a:endParaRPr lang="pt-B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6300651" y="1652137"/>
              <a:ext cx="5612675" cy="6850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Vivemos sem conhecimento de fatos estruturantes.</a:t>
              </a:r>
              <a:endParaRPr lang="pt-B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falta do conhecimento Espiritual.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255740" y="5089170"/>
              <a:ext cx="9680515" cy="6850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João 8: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31 Jesus dizia, pois, aos judeus que criam nele: Se vós permanecerdes na minha palavra, verdadeiramente sereis meus discípulos; 32 E conhecereis a verdade, e a verdade vos libertará.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780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856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Marques Lopes</dc:creator>
  <cp:lastModifiedBy>Jose Carlos Marques Lopes</cp:lastModifiedBy>
  <cp:revision>9</cp:revision>
  <dcterms:created xsi:type="dcterms:W3CDTF">2021-10-02T15:00:04Z</dcterms:created>
  <dcterms:modified xsi:type="dcterms:W3CDTF">2021-10-02T16:29:44Z</dcterms:modified>
</cp:coreProperties>
</file>